
<file path=[Content_Types].xml><?xml version="1.0" encoding="utf-8"?>
<Types xmlns="http://schemas.openxmlformats.org/package/2006/content-types"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7772400" cy="10058400"/>
  <p:notesSz cx="7772400" cy="10058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0996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2930" y="3118104"/>
            <a:ext cx="6606540" cy="21122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65860" y="5632704"/>
            <a:ext cx="5440679" cy="251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88620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002785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8620" y="402335"/>
            <a:ext cx="6995159" cy="16093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8620" y="2313432"/>
            <a:ext cx="6995159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42616" y="9354312"/>
            <a:ext cx="2487167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8620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96128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772400" cy="1005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Benutzerdefiniert</PresentationFormat>
  <Paragraphs>0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8" baseType="lpstr"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Online2PDF.com</dc:creator>
  <cp:lastModifiedBy>Online2PDF.com</cp:lastModifiedBy>
  <cp:revision>1</cp:revision>
  <dcterms:created xsi:type="dcterms:W3CDTF">2025-02-20T17:22:20Z</dcterms:created>
  <dcterms:modified xsi:type="dcterms:W3CDTF">2025-02-20T16:22:24Z</dcterms:modified>
</cp:coreProperties>
</file>